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9" r:id="rId3"/>
    <p:sldId id="268" r:id="rId4"/>
    <p:sldId id="256" r:id="rId5"/>
    <p:sldId id="257" r:id="rId6"/>
    <p:sldId id="258" r:id="rId7"/>
    <p:sldId id="259" r:id="rId8"/>
    <p:sldId id="260" r:id="rId9"/>
    <p:sldId id="261" r:id="rId10"/>
    <p:sldId id="262" r:id="rId1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3" d="100"/>
          <a:sy n="193" d="100"/>
        </p:scale>
        <p:origin x="-824"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09823" y="1297500"/>
            <a:ext cx="4249244" cy="1021556"/>
          </a:xfrm>
          <a:noFill/>
        </p:spPr>
        <p:txBody>
          <a:bodyPr anchor="b"/>
          <a:lstStyle>
            <a:lvl1pPr algn="ctr">
              <a:defRPr sz="4000" b="0" i="0" cap="all">
                <a:solidFill>
                  <a:schemeClr val="tx1"/>
                </a:solidFill>
                <a:latin typeface="Gill Sans"/>
                <a:cs typeface="Gill Sans"/>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509823" y="2319056"/>
            <a:ext cx="4249244" cy="1125140"/>
          </a:xfrm>
          <a:noFill/>
        </p:spPr>
        <p:txBody>
          <a:bodyPr anchor="t"/>
          <a:lstStyle>
            <a:lvl1pPr marL="0" indent="0" algn="ct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p>
            <a:fld id="{B8EBE4DB-32E4-6345-B9BD-1DC4A8AE0320}" type="datetimeFigureOut">
              <a:rPr lang="fr-FR" smtClean="0"/>
              <a:t>30/09/19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18DCC-CB1E-D145-B750-0014206CF052}" type="slidenum">
              <a:rPr lang="fr-FR" smtClean="0"/>
              <a:t>‹#›</a:t>
            </a:fld>
            <a:endParaRPr lang="fr-FR"/>
          </a:p>
        </p:txBody>
      </p:sp>
      <p:cxnSp>
        <p:nvCxnSpPr>
          <p:cNvPr id="8" name="Connecteur droit 7"/>
          <p:cNvCxnSpPr/>
          <p:nvPr userDrawn="1"/>
        </p:nvCxnSpPr>
        <p:spPr>
          <a:xfrm>
            <a:off x="3666177" y="2313037"/>
            <a:ext cx="18116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B8EBE4DB-32E4-6345-B9BD-1DC4A8AE0320}" type="datetimeFigureOut">
              <a:rPr lang="fr-FR" smtClean="0"/>
              <a:t>30/09/19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18DCC-CB1E-D145-B750-0014206CF052}" type="slidenum">
              <a:rPr lang="fr-FR" smtClean="0"/>
              <a:t>‹#›</a:t>
            </a:fld>
            <a:endParaRPr lang="fr-FR"/>
          </a:p>
        </p:txBody>
      </p:sp>
      <p:cxnSp>
        <p:nvCxnSpPr>
          <p:cNvPr id="8" name="Connecteur droit 7"/>
          <p:cNvCxnSpPr/>
          <p:nvPr userDrawn="1"/>
        </p:nvCxnSpPr>
        <p:spPr>
          <a:xfrm>
            <a:off x="1792288" y="4025504"/>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userDrawn="1"/>
        </p:nvCxnSpPr>
        <p:spPr>
          <a:xfrm>
            <a:off x="1792288" y="4630053"/>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25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EBE4DB-32E4-6345-B9BD-1DC4A8AE0320}" type="datetimeFigureOut">
              <a:rPr lang="fr-FR" smtClean="0"/>
              <a:t>30/09/19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18DCC-CB1E-D145-B750-0014206CF052}" type="slidenum">
              <a:rPr lang="fr-FR" smtClean="0"/>
              <a:t>‹#›</a:t>
            </a:fld>
            <a:endParaRPr lang="fr-FR"/>
          </a:p>
        </p:txBody>
      </p:sp>
      <p:cxnSp>
        <p:nvCxnSpPr>
          <p:cNvPr id="7" name="Connecteur droit 6"/>
          <p:cNvCxnSpPr/>
          <p:nvPr userDrawn="1"/>
        </p:nvCxnSpPr>
        <p:spPr>
          <a:xfrm>
            <a:off x="457200" y="106809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77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EBE4DB-32E4-6345-B9BD-1DC4A8AE0320}" type="datetimeFigureOut">
              <a:rPr lang="fr-FR" smtClean="0"/>
              <a:t>30/09/19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18DCC-CB1E-D145-B750-0014206CF052}" type="slidenum">
              <a:rPr lang="fr-FR" smtClean="0"/>
              <a:t>‹#›</a:t>
            </a:fld>
            <a:endParaRPr lang="fr-FR"/>
          </a:p>
        </p:txBody>
      </p:sp>
      <p:cxnSp>
        <p:nvCxnSpPr>
          <p:cNvPr id="7" name="Connecteur droit 6"/>
          <p:cNvCxnSpPr/>
          <p:nvPr userDrawn="1"/>
        </p:nvCxnSpPr>
        <p:spPr>
          <a:xfrm rot="5400000">
            <a:off x="6249842" y="588283"/>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44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03497" y="187396"/>
            <a:ext cx="2834837" cy="1377625"/>
          </a:xfrm>
        </p:spPr>
        <p:txBody>
          <a:bodyPr anchor="b">
            <a:normAutofit/>
          </a:bodyPr>
          <a:lstStyle>
            <a:lvl1pPr algn="ctr">
              <a:defRPr sz="3200" b="0" i="0">
                <a:solidFill>
                  <a:srgbClr val="2E3365"/>
                </a:solidFill>
                <a:latin typeface="Gill Sans"/>
                <a:cs typeface="Gill Sans"/>
              </a:defRPr>
            </a:lvl1pPr>
          </a:lstStyle>
          <a:p>
            <a:r>
              <a:rPr lang="fr-FR" dirty="0" smtClean="0"/>
              <a:t>CLIQUEZ ET MODIFIEZ LE TITRE</a:t>
            </a:r>
            <a:endParaRPr lang="fr-FR" dirty="0"/>
          </a:p>
        </p:txBody>
      </p:sp>
      <p:sp>
        <p:nvSpPr>
          <p:cNvPr id="3" name="Sous-titre 2"/>
          <p:cNvSpPr>
            <a:spLocks noGrp="1"/>
          </p:cNvSpPr>
          <p:nvPr>
            <p:ph type="subTitle" idx="1"/>
          </p:nvPr>
        </p:nvSpPr>
        <p:spPr>
          <a:xfrm>
            <a:off x="1303497" y="1650595"/>
            <a:ext cx="2834836" cy="1314450"/>
          </a:xfrm>
        </p:spPr>
        <p:txBody>
          <a:bodyPr anchor="t">
            <a:normAutofit/>
          </a:bodyPr>
          <a:lstStyle>
            <a:lvl1pPr marL="0" indent="0" algn="ctr">
              <a:buNone/>
              <a:defRPr sz="1600" b="0" i="0">
                <a:solidFill>
                  <a:schemeClr val="tx2"/>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B8EBE4DB-32E4-6345-B9BD-1DC4A8AE0320}" type="datetimeFigureOut">
              <a:rPr lang="fr-FR" smtClean="0"/>
              <a:t>30/09/19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18DCC-CB1E-D145-B750-0014206CF052}" type="slidenum">
              <a:rPr lang="fr-FR" smtClean="0"/>
              <a:t>‹#›</a:t>
            </a:fld>
            <a:endParaRPr lang="fr-FR"/>
          </a:p>
        </p:txBody>
      </p:sp>
      <p:cxnSp>
        <p:nvCxnSpPr>
          <p:cNvPr id="8" name="Connecteur droit 7"/>
          <p:cNvCxnSpPr/>
          <p:nvPr userDrawn="1"/>
        </p:nvCxnSpPr>
        <p:spPr>
          <a:xfrm>
            <a:off x="1815092" y="1607156"/>
            <a:ext cx="18116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46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i="0">
                <a:solidFill>
                  <a:srgbClr val="969696"/>
                </a:solidFill>
                <a:latin typeface="Gill Sans Light"/>
                <a:cs typeface="Gill Sans Light"/>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457200" y="1197843"/>
            <a:ext cx="7938969" cy="3396779"/>
          </a:xfrm>
        </p:spPr>
        <p:txBody>
          <a:bodyPr>
            <a:normAutofit/>
          </a:bodyPr>
          <a:lstStyle>
            <a:lvl1pPr>
              <a:defRPr sz="1400">
                <a:latin typeface="+mj-lt"/>
              </a:defRPr>
            </a:lvl1pPr>
            <a:lvl2pPr>
              <a:defRPr sz="1400" b="0" i="0">
                <a:latin typeface="Gill Sans"/>
                <a:cs typeface="Gill Sans"/>
              </a:defRPr>
            </a:lvl2pPr>
            <a:lvl3pPr>
              <a:defRPr sz="1400">
                <a:latin typeface="+mj-lt"/>
              </a:defRPr>
            </a:lvl3pPr>
            <a:lvl4pPr>
              <a:defRPr sz="1400">
                <a:latin typeface="+mj-lt"/>
              </a:defRPr>
            </a:lvl4pPr>
            <a:lvl5pPr>
              <a:defRPr sz="1400">
                <a:latin typeface="+mj-l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8EBE4DB-32E4-6345-B9BD-1DC4A8AE0320}" type="datetimeFigureOut">
              <a:rPr lang="fr-FR" smtClean="0"/>
              <a:t>30/09/19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18DCC-CB1E-D145-B750-0014206CF052}" type="slidenum">
              <a:rPr lang="fr-FR" smtClean="0"/>
              <a:t>‹#›</a:t>
            </a:fld>
            <a:endParaRPr lang="fr-FR"/>
          </a:p>
        </p:txBody>
      </p:sp>
      <p:cxnSp>
        <p:nvCxnSpPr>
          <p:cNvPr id="11" name="Connecteur droit 10"/>
          <p:cNvCxnSpPr/>
          <p:nvPr userDrawn="1"/>
        </p:nvCxnSpPr>
        <p:spPr>
          <a:xfrm>
            <a:off x="457200" y="1063229"/>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35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dirty="0" smtClean="0"/>
              <a:t>Cliquez et modifiez le titre</a:t>
            </a:r>
            <a:endParaRPr lang="fr-FR" dirty="0"/>
          </a:p>
        </p:txBody>
      </p:sp>
      <p:sp>
        <p:nvSpPr>
          <p:cNvPr id="3" name="Espace réservé de la date 2"/>
          <p:cNvSpPr>
            <a:spLocks noGrp="1"/>
          </p:cNvSpPr>
          <p:nvPr>
            <p:ph type="dt" sz="half" idx="10"/>
          </p:nvPr>
        </p:nvSpPr>
        <p:spPr/>
        <p:txBody>
          <a:bodyPr/>
          <a:lstStyle/>
          <a:p>
            <a:fld id="{B8EBE4DB-32E4-6345-B9BD-1DC4A8AE0320}" type="datetimeFigureOut">
              <a:rPr lang="fr-FR" smtClean="0"/>
              <a:pPr/>
              <a:t>30/09/19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8818DCC-CB1E-D145-B750-0014206CF052}" type="slidenum">
              <a:rPr lang="fr-FR" smtClean="0"/>
              <a:pPr/>
              <a:t>‹#›</a:t>
            </a:fld>
            <a:endParaRPr lang="fr-FR" dirty="0"/>
          </a:p>
        </p:txBody>
      </p:sp>
      <p:sp>
        <p:nvSpPr>
          <p:cNvPr id="6" name="Espace réservé du texte 2"/>
          <p:cNvSpPr>
            <a:spLocks noGrp="1"/>
          </p:cNvSpPr>
          <p:nvPr>
            <p:ph type="body" idx="1"/>
          </p:nvPr>
        </p:nvSpPr>
        <p:spPr>
          <a:xfrm>
            <a:off x="457200" y="1068096"/>
            <a:ext cx="8229600" cy="530851"/>
          </a:xfrm>
        </p:spPr>
        <p:txBody>
          <a:bodyPr anchor="ctr">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cxnSp>
        <p:nvCxnSpPr>
          <p:cNvPr id="9" name="Connecteur droit 8"/>
          <p:cNvCxnSpPr/>
          <p:nvPr userDrawn="1"/>
        </p:nvCxnSpPr>
        <p:spPr>
          <a:xfrm>
            <a:off x="457200" y="106809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a:off x="457200" y="1598947"/>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contenu 2"/>
          <p:cNvSpPr>
            <a:spLocks noGrp="1"/>
          </p:cNvSpPr>
          <p:nvPr>
            <p:ph idx="13"/>
          </p:nvPr>
        </p:nvSpPr>
        <p:spPr>
          <a:xfrm>
            <a:off x="457200" y="1598947"/>
            <a:ext cx="7938969" cy="2995675"/>
          </a:xfrm>
        </p:spPr>
        <p:txBody>
          <a:bodyPr>
            <a:normAutofit/>
          </a:bodyPr>
          <a:lstStyle>
            <a:lvl1pPr>
              <a:defRPr sz="1400">
                <a:latin typeface="+mj-lt"/>
              </a:defRPr>
            </a:lvl1pPr>
            <a:lvl2pPr>
              <a:defRPr sz="1400" b="0" i="0">
                <a:latin typeface="Gill Sans"/>
                <a:cs typeface="Gill Sans"/>
              </a:defRPr>
            </a:lvl2pPr>
            <a:lvl3pPr>
              <a:defRPr sz="1400">
                <a:latin typeface="+mj-lt"/>
              </a:defRPr>
            </a:lvl3pPr>
            <a:lvl4pPr>
              <a:defRPr sz="1400">
                <a:latin typeface="+mj-lt"/>
              </a:defRPr>
            </a:lvl4pPr>
            <a:lvl5pPr>
              <a:defRPr sz="1400">
                <a:latin typeface="+mj-l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0257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2" name="Arrondir un rectangle avec un coin diagonal 11"/>
          <p:cNvSpPr/>
          <p:nvPr userDrawn="1"/>
        </p:nvSpPr>
        <p:spPr>
          <a:xfrm>
            <a:off x="5574064" y="1139990"/>
            <a:ext cx="3055765" cy="3454633"/>
          </a:xfrm>
          <a:prstGeom prst="round2Diag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a:solidFill>
                  <a:schemeClr val="tx2"/>
                </a:solidFill>
              </a:defRPr>
            </a:lvl1pPr>
          </a:lstStyle>
          <a:p>
            <a:r>
              <a:rPr lang="fr-FR" dirty="0" smtClean="0"/>
              <a:t>Cliquez et modifiez le titre</a:t>
            </a:r>
            <a:endParaRPr lang="fr-FR" dirty="0"/>
          </a:p>
        </p:txBody>
      </p:sp>
      <p:sp>
        <p:nvSpPr>
          <p:cNvPr id="3" name="Espace réservé du contenu 2"/>
          <p:cNvSpPr>
            <a:spLocks noGrp="1"/>
          </p:cNvSpPr>
          <p:nvPr>
            <p:ph sz="half" idx="1"/>
          </p:nvPr>
        </p:nvSpPr>
        <p:spPr>
          <a:xfrm>
            <a:off x="457200" y="1200151"/>
            <a:ext cx="4978162" cy="3394472"/>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B8EBE4DB-32E4-6345-B9BD-1DC4A8AE0320}" type="datetimeFigureOut">
              <a:rPr lang="fr-FR" smtClean="0"/>
              <a:t>30/09/19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18DCC-CB1E-D145-B750-0014206CF052}" type="slidenum">
              <a:rPr lang="fr-FR" smtClean="0"/>
              <a:t>‹#›</a:t>
            </a:fld>
            <a:endParaRPr lang="fr-FR"/>
          </a:p>
        </p:txBody>
      </p:sp>
      <p:cxnSp>
        <p:nvCxnSpPr>
          <p:cNvPr id="8" name="Connecteur droit 7"/>
          <p:cNvCxnSpPr/>
          <p:nvPr userDrawn="1"/>
        </p:nvCxnSpPr>
        <p:spPr>
          <a:xfrm>
            <a:off x="457200" y="106809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Espace réservé du contenu 2"/>
          <p:cNvSpPr>
            <a:spLocks noGrp="1"/>
          </p:cNvSpPr>
          <p:nvPr>
            <p:ph sz="half" idx="13"/>
          </p:nvPr>
        </p:nvSpPr>
        <p:spPr>
          <a:xfrm>
            <a:off x="5717099" y="1200151"/>
            <a:ext cx="2713348" cy="3281786"/>
          </a:xfrm>
          <a:noFill/>
          <a:ln>
            <a:noFill/>
          </a:ln>
        </p:spPr>
        <p:txBody>
          <a:bodyPr anchor="ctr" anchorCtr="0">
            <a:normAutofit/>
          </a:bodyPr>
          <a:lstStyle>
            <a:lvl1pPr marL="0" indent="0" algn="ctr">
              <a:lnSpc>
                <a:spcPct val="100000"/>
              </a:lnSpc>
              <a:spcBef>
                <a:spcPts val="0"/>
              </a:spcBef>
              <a:buFontTx/>
              <a:buNone/>
              <a:defRPr sz="2000">
                <a:solidFill>
                  <a:schemeClr val="bg1"/>
                </a:solidFill>
              </a:defRPr>
            </a:lvl1pPr>
            <a:lvl2pPr marL="0" indent="0" algn="ctr">
              <a:lnSpc>
                <a:spcPct val="100000"/>
              </a:lnSpc>
              <a:spcBef>
                <a:spcPts val="0"/>
              </a:spcBef>
              <a:buFontTx/>
              <a:buNone/>
              <a:defRPr sz="1800">
                <a:solidFill>
                  <a:schemeClr val="bg1"/>
                </a:solidFill>
              </a:defRPr>
            </a:lvl2pPr>
            <a:lvl3pPr marL="0" indent="0" algn="ctr">
              <a:lnSpc>
                <a:spcPct val="100000"/>
              </a:lnSpc>
              <a:spcBef>
                <a:spcPts val="0"/>
              </a:spcBef>
              <a:buFontTx/>
              <a:buNone/>
              <a:defRPr sz="1600">
                <a:solidFill>
                  <a:schemeClr val="bg1"/>
                </a:solidFill>
              </a:defRPr>
            </a:lvl3pPr>
            <a:lvl4pPr marL="0" indent="0" algn="ctr">
              <a:lnSpc>
                <a:spcPct val="100000"/>
              </a:lnSpc>
              <a:spcBef>
                <a:spcPts val="0"/>
              </a:spcBef>
              <a:buFontTx/>
              <a:buNone/>
              <a:defRPr sz="1400">
                <a:solidFill>
                  <a:schemeClr val="bg1"/>
                </a:solidFill>
              </a:defRPr>
            </a:lvl4pPr>
            <a:lvl5pPr marL="0" indent="0" algn="ctr">
              <a:lnSpc>
                <a:spcPct val="100000"/>
              </a:lnSpc>
              <a:spcBef>
                <a:spcPts val="0"/>
              </a:spcBef>
              <a:buFontTx/>
              <a:buNone/>
              <a:defRPr sz="1400">
                <a:solidFill>
                  <a:schemeClr val="bg1"/>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texte 10"/>
          <p:cNvSpPr>
            <a:spLocks noGrp="1"/>
          </p:cNvSpPr>
          <p:nvPr>
            <p:ph type="body" sz="quarter" idx="14" hasCustomPrompt="1"/>
          </p:nvPr>
        </p:nvSpPr>
        <p:spPr>
          <a:xfrm rot="10800000">
            <a:off x="5304927" y="1523987"/>
            <a:ext cx="896938" cy="603250"/>
          </a:xfrm>
        </p:spPr>
        <p:txBody>
          <a:bodyPr wrap="none" lIns="0" tIns="0" rIns="0" bIns="0">
            <a:noAutofit/>
          </a:bodyPr>
          <a:lstStyle>
            <a:lvl1pPr marL="0" indent="0">
              <a:buFontTx/>
              <a:buNone/>
              <a:defRPr sz="13800" b="1" i="0" baseline="0">
                <a:solidFill>
                  <a:schemeClr val="accent3"/>
                </a:solidFill>
                <a:latin typeface="+mj-lt"/>
                <a:cs typeface="Arial"/>
              </a:defRPr>
            </a:lvl1pPr>
            <a:lvl5pPr>
              <a:defRPr/>
            </a:lvl5pPr>
          </a:lstStyle>
          <a:p>
            <a:pPr lvl="0"/>
            <a:r>
              <a:rPr lang="fr-FR" dirty="0" smtClean="0"/>
              <a:t>’’ </a:t>
            </a:r>
            <a:endParaRPr lang="fr-FR" dirty="0"/>
          </a:p>
        </p:txBody>
      </p:sp>
    </p:spTree>
    <p:extLst>
      <p:ext uri="{BB962C8B-B14F-4D97-AF65-F5344CB8AC3E}">
        <p14:creationId xmlns:p14="http://schemas.microsoft.com/office/powerpoint/2010/main" val="24001686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151335"/>
            <a:ext cx="4040188" cy="479822"/>
          </a:xfrm>
        </p:spPr>
        <p:txBody>
          <a:bodyPr anchor="ctr">
            <a:noAutofit/>
          </a:bodyPr>
          <a:lstStyle>
            <a:lvl1pPr marL="0" indent="0">
              <a:buNone/>
              <a:defRPr sz="1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1200">
                <a:solidFill>
                  <a:srgbClr val="2E3365"/>
                </a:solidFill>
              </a:defRPr>
            </a:lvl1pPr>
            <a:lvl2pPr>
              <a:defRPr sz="1200">
                <a:solidFill>
                  <a:srgbClr val="2E3365"/>
                </a:solidFill>
              </a:defRPr>
            </a:lvl2pPr>
            <a:lvl3pPr>
              <a:defRPr sz="1200">
                <a:solidFill>
                  <a:srgbClr val="2E3365"/>
                </a:solidFill>
              </a:defRPr>
            </a:lvl3pPr>
            <a:lvl4pPr>
              <a:defRPr sz="1200">
                <a:solidFill>
                  <a:srgbClr val="2E3365"/>
                </a:solidFill>
              </a:defRPr>
            </a:lvl4pPr>
            <a:lvl5pPr>
              <a:defRPr sz="1200">
                <a:solidFill>
                  <a:srgbClr val="2E3365"/>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ctr">
            <a:noAutofit/>
          </a:bodyPr>
          <a:lstStyle>
            <a:lvl1pPr marL="0" indent="0">
              <a:buNone/>
              <a:defRPr sz="1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1200">
                <a:solidFill>
                  <a:srgbClr val="2E3365"/>
                </a:solidFill>
              </a:defRPr>
            </a:lvl1pPr>
            <a:lvl2pPr>
              <a:defRPr sz="1200">
                <a:solidFill>
                  <a:srgbClr val="2E3365"/>
                </a:solidFill>
              </a:defRPr>
            </a:lvl2pPr>
            <a:lvl3pPr>
              <a:defRPr sz="1200">
                <a:solidFill>
                  <a:srgbClr val="2E3365"/>
                </a:solidFill>
              </a:defRPr>
            </a:lvl3pPr>
            <a:lvl4pPr>
              <a:defRPr sz="1200">
                <a:solidFill>
                  <a:srgbClr val="2E3365"/>
                </a:solidFill>
              </a:defRPr>
            </a:lvl4pPr>
            <a:lvl5pPr>
              <a:defRPr sz="1200">
                <a:solidFill>
                  <a:srgbClr val="2E3365"/>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B8EBE4DB-32E4-6345-B9BD-1DC4A8AE0320}" type="datetimeFigureOut">
              <a:rPr lang="fr-FR" smtClean="0"/>
              <a:t>30/09/19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818DCC-CB1E-D145-B750-0014206CF052}" type="slidenum">
              <a:rPr lang="fr-FR" smtClean="0"/>
              <a:t>‹#›</a:t>
            </a:fld>
            <a:endParaRPr lang="fr-FR"/>
          </a:p>
        </p:txBody>
      </p:sp>
      <p:cxnSp>
        <p:nvCxnSpPr>
          <p:cNvPr id="10" name="Connecteur droit 9"/>
          <p:cNvCxnSpPr/>
          <p:nvPr userDrawn="1"/>
        </p:nvCxnSpPr>
        <p:spPr>
          <a:xfrm>
            <a:off x="457200" y="1151335"/>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57200" y="163115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a:off x="4645026" y="1151335"/>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a:off x="4645026" y="163115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57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8EBE4DB-32E4-6345-B9BD-1DC4A8AE0320}" type="datetimeFigureOut">
              <a:rPr lang="fr-FR" smtClean="0"/>
              <a:t>30/09/19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818DCC-CB1E-D145-B750-0014206CF052}" type="slidenum">
              <a:rPr lang="fr-FR" smtClean="0"/>
              <a:t>‹#›</a:t>
            </a:fld>
            <a:endParaRPr lang="fr-FR"/>
          </a:p>
        </p:txBody>
      </p:sp>
      <p:cxnSp>
        <p:nvCxnSpPr>
          <p:cNvPr id="6" name="Connecteur droit 5"/>
          <p:cNvCxnSpPr/>
          <p:nvPr userDrawn="1"/>
        </p:nvCxnSpPr>
        <p:spPr>
          <a:xfrm>
            <a:off x="457200" y="106809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57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EBE4DB-32E4-6345-B9BD-1DC4A8AE0320}" type="datetimeFigureOut">
              <a:rPr lang="fr-FR" smtClean="0"/>
              <a:t>30/09/19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818DCC-CB1E-D145-B750-0014206CF052}" type="slidenum">
              <a:rPr lang="fr-FR" smtClean="0"/>
              <a:t>‹#›</a:t>
            </a:fld>
            <a:endParaRPr lang="fr-FR"/>
          </a:p>
        </p:txBody>
      </p:sp>
    </p:spTree>
    <p:extLst>
      <p:ext uri="{BB962C8B-B14F-4D97-AF65-F5344CB8AC3E}">
        <p14:creationId xmlns:p14="http://schemas.microsoft.com/office/powerpoint/2010/main" val="229188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8EBE4DB-32E4-6345-B9BD-1DC4A8AE0320}" type="datetimeFigureOut">
              <a:rPr lang="fr-FR" smtClean="0"/>
              <a:t>30/09/19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18DCC-CB1E-D145-B750-0014206CF052}" type="slidenum">
              <a:rPr lang="fr-FR" smtClean="0"/>
              <a:t>‹#›</a:t>
            </a:fld>
            <a:endParaRPr lang="fr-FR"/>
          </a:p>
        </p:txBody>
      </p:sp>
      <p:cxnSp>
        <p:nvCxnSpPr>
          <p:cNvPr id="8" name="Connecteur droit 7"/>
          <p:cNvCxnSpPr/>
          <p:nvPr userDrawn="1"/>
        </p:nvCxnSpPr>
        <p:spPr>
          <a:xfrm>
            <a:off x="457200" y="1068096"/>
            <a:ext cx="76460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991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700" spc="600" baseline="0">
                <a:solidFill>
                  <a:schemeClr val="tx1"/>
                </a:solidFill>
                <a:latin typeface="+mj-lt"/>
                <a:cs typeface="Franklin Gothic Book"/>
              </a:defRPr>
            </a:lvl1pPr>
          </a:lstStyle>
          <a:p>
            <a:fld id="{B8EBE4DB-32E4-6345-B9BD-1DC4A8AE0320}" type="datetimeFigureOut">
              <a:rPr lang="fr-FR" smtClean="0"/>
              <a:pPr/>
              <a:t>30/09/19</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700" spc="600" baseline="0">
                <a:solidFill>
                  <a:schemeClr val="tx1"/>
                </a:solidFill>
                <a:latin typeface="+mj-lt"/>
                <a:cs typeface="Franklin Gothic Book"/>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700" b="1" spc="600" baseline="0">
                <a:solidFill>
                  <a:schemeClr val="accent3"/>
                </a:solidFill>
                <a:latin typeface="+mj-lt"/>
                <a:cs typeface="Franklin Gothic Book"/>
              </a:defRPr>
            </a:lvl1pPr>
          </a:lstStyle>
          <a:p>
            <a:fld id="{98818DCC-CB1E-D145-B750-0014206CF052}" type="slidenum">
              <a:rPr lang="fr-FR" smtClean="0"/>
              <a:pPr/>
              <a:t>‹#›</a:t>
            </a:fld>
            <a:endParaRPr lang="fr-FR" dirty="0"/>
          </a:p>
        </p:txBody>
      </p:sp>
    </p:spTree>
    <p:extLst>
      <p:ext uri="{BB962C8B-B14F-4D97-AF65-F5344CB8AC3E}">
        <p14:creationId xmlns:p14="http://schemas.microsoft.com/office/powerpoint/2010/main" val="334313180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b="0" i="0" kern="1200">
          <a:solidFill>
            <a:schemeClr val="tx2"/>
          </a:solidFill>
          <a:latin typeface="Gill Sans Light"/>
          <a:ea typeface="+mj-ea"/>
          <a:cs typeface="Gill Sans Light"/>
        </a:defRPr>
      </a:lvl1pPr>
    </p:titleStyle>
    <p:bodyStyle>
      <a:lvl1pPr marL="342900" indent="-342900" algn="l" defTabSz="457200" rtl="0" eaLnBrk="1" latinLnBrk="0" hangingPunct="1">
        <a:spcBef>
          <a:spcPct val="20000"/>
        </a:spcBef>
        <a:buFont typeface="Arial"/>
        <a:buChar char="•"/>
        <a:defRPr sz="1200" b="0" i="0" kern="1200">
          <a:solidFill>
            <a:schemeClr val="tx1"/>
          </a:solidFill>
          <a:latin typeface="Gill Sans"/>
          <a:ea typeface="+mn-ea"/>
          <a:cs typeface="Gill Sans"/>
        </a:defRPr>
      </a:lvl1pPr>
      <a:lvl2pPr marL="742950" indent="-285750" algn="l" defTabSz="457200" rtl="0" eaLnBrk="1" latinLnBrk="0" hangingPunct="1">
        <a:spcBef>
          <a:spcPct val="20000"/>
        </a:spcBef>
        <a:buFont typeface="Arial"/>
        <a:buChar char="–"/>
        <a:defRPr sz="1200" b="0" i="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1200" b="0" i="0" kern="120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1200" b="0" i="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1200" b="0" i="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304122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20ESOP_DESIGN_masque_images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14" y="319117"/>
            <a:ext cx="2269743" cy="1956205"/>
          </a:xfrm>
          <a:prstGeom prst="rect">
            <a:avLst/>
          </a:prstGeom>
        </p:spPr>
      </p:pic>
      <p:pic>
        <p:nvPicPr>
          <p:cNvPr id="9" name="Image 8" descr="20ESOP_DESIGN_masque_images_orange_ble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26" y="1680686"/>
            <a:ext cx="1840291" cy="2115474"/>
          </a:xfrm>
          <a:prstGeom prst="rect">
            <a:avLst/>
          </a:prstGeom>
        </p:spPr>
      </p:pic>
      <p:pic>
        <p:nvPicPr>
          <p:cNvPr id="10" name="Image 9" descr="20ESOP_DESIGN_masque_images_orange_ve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874" y="227247"/>
            <a:ext cx="1086975" cy="1142012"/>
          </a:xfrm>
          <a:prstGeom prst="rect">
            <a:avLst/>
          </a:prstGeom>
        </p:spPr>
      </p:pic>
      <p:pic>
        <p:nvPicPr>
          <p:cNvPr id="11" name="Image 10" descr="20ESOP_DESIGN_masque_images_rou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363" y="1082130"/>
            <a:ext cx="1430956" cy="1785254"/>
          </a:xfrm>
          <a:prstGeom prst="rect">
            <a:avLst/>
          </a:prstGeom>
        </p:spPr>
      </p:pic>
      <p:pic>
        <p:nvPicPr>
          <p:cNvPr id="12" name="Image 11" descr="20ESOP_DESIGN_masque_images_signatu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9229" y="3796160"/>
            <a:ext cx="3046772" cy="1083751"/>
          </a:xfrm>
          <a:prstGeom prst="rect">
            <a:avLst/>
          </a:prstGeom>
        </p:spPr>
      </p:pic>
      <p:pic>
        <p:nvPicPr>
          <p:cNvPr id="13" name="Image 12" descr="20ESOP_DESIGN_masque_images_jaun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1016" y="1670672"/>
            <a:ext cx="1682060" cy="2982302"/>
          </a:xfrm>
          <a:prstGeom prst="rect">
            <a:avLst/>
          </a:prstGeom>
        </p:spPr>
      </p:pic>
    </p:spTree>
    <p:extLst>
      <p:ext uri="{BB962C8B-B14F-4D97-AF65-F5344CB8AC3E}">
        <p14:creationId xmlns:p14="http://schemas.microsoft.com/office/powerpoint/2010/main" val="1803048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ESOP_DESIGN_masque_images_Bonhomm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662" y="599823"/>
            <a:ext cx="3369251" cy="4050138"/>
          </a:xfrm>
          <a:prstGeom prst="rect">
            <a:avLst/>
          </a:prstGeom>
        </p:spPr>
      </p:pic>
      <p:pic>
        <p:nvPicPr>
          <p:cNvPr id="3" name="Image 2" descr="20ESOP_DESIGN_masque_imag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63" y="681188"/>
            <a:ext cx="1429540" cy="1232064"/>
          </a:xfrm>
          <a:prstGeom prst="rect">
            <a:avLst/>
          </a:prstGeom>
        </p:spPr>
      </p:pic>
      <p:pic>
        <p:nvPicPr>
          <p:cNvPr id="4" name="Image 3" descr="20ESOP_DESIGN_masque_images_sign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108" y="3851979"/>
            <a:ext cx="1918930" cy="682572"/>
          </a:xfrm>
          <a:prstGeom prst="rect">
            <a:avLst/>
          </a:prstGeom>
        </p:spPr>
      </p:pic>
    </p:spTree>
    <p:extLst>
      <p:ext uri="{BB962C8B-B14F-4D97-AF65-F5344CB8AC3E}">
        <p14:creationId xmlns:p14="http://schemas.microsoft.com/office/powerpoint/2010/main" val="229098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Gros titre</a:t>
            </a:r>
            <a:endParaRPr lang="fr-FR" dirty="0"/>
          </a:p>
        </p:txBody>
      </p:sp>
      <p:sp>
        <p:nvSpPr>
          <p:cNvPr id="3" name="Espace réservé du texte 2"/>
          <p:cNvSpPr>
            <a:spLocks noGrp="1"/>
          </p:cNvSpPr>
          <p:nvPr>
            <p:ph type="body" idx="1"/>
          </p:nvPr>
        </p:nvSpPr>
        <p:spPr/>
        <p:txBody>
          <a:bodyPr/>
          <a:lstStyle/>
          <a:p>
            <a:r>
              <a:rPr lang="fr-FR" dirty="0" smtClean="0"/>
              <a:t>Sous titre de partie</a:t>
            </a:r>
            <a:endParaRPr lang="fr-FR" dirty="0"/>
          </a:p>
        </p:txBody>
      </p:sp>
      <p:pic>
        <p:nvPicPr>
          <p:cNvPr id="4" name="Image 3" descr="20ESOP_DESIGN_masque_images_Bonhomm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662" y="1093362"/>
            <a:ext cx="3369251" cy="4050138"/>
          </a:xfrm>
          <a:prstGeom prst="rect">
            <a:avLst/>
          </a:prstGeom>
        </p:spPr>
      </p:pic>
    </p:spTree>
    <p:extLst>
      <p:ext uri="{BB962C8B-B14F-4D97-AF65-F5344CB8AC3E}">
        <p14:creationId xmlns:p14="http://schemas.microsoft.com/office/powerpoint/2010/main" val="317451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Bonjour</a:t>
            </a:r>
            <a:endParaRPr lang="fr-FR" dirty="0"/>
          </a:p>
        </p:txBody>
      </p:sp>
      <p:sp>
        <p:nvSpPr>
          <p:cNvPr id="3" name="Sous-titre 2"/>
          <p:cNvSpPr>
            <a:spLocks noGrp="1"/>
          </p:cNvSpPr>
          <p:nvPr>
            <p:ph type="subTitle" idx="1"/>
          </p:nvPr>
        </p:nvSpPr>
        <p:spPr/>
        <p:txBody>
          <a:bodyPr/>
          <a:lstStyle/>
          <a:p>
            <a:r>
              <a:rPr lang="fr-FR" dirty="0" smtClean="0"/>
              <a:t>Votre présentation </a:t>
            </a:r>
          </a:p>
          <a:p>
            <a:r>
              <a:rPr lang="fr-FR" dirty="0" smtClean="0"/>
              <a:t>commence ici</a:t>
            </a:r>
            <a:endParaRPr lang="fr-FR" dirty="0"/>
          </a:p>
        </p:txBody>
      </p:sp>
    </p:spTree>
    <p:extLst>
      <p:ext uri="{BB962C8B-B14F-4D97-AF65-F5344CB8AC3E}">
        <p14:creationId xmlns:p14="http://schemas.microsoft.com/office/powerpoint/2010/main" val="27832604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que le </a:t>
            </a:r>
            <a:r>
              <a:rPr lang="fr-FR" dirty="0" err="1" smtClean="0"/>
              <a:t>lorem</a:t>
            </a:r>
            <a:r>
              <a:rPr lang="fr-FR" dirty="0" smtClean="0"/>
              <a:t> </a:t>
            </a:r>
            <a:r>
              <a:rPr lang="fr-FR" dirty="0" err="1" smtClean="0"/>
              <a:t>ipsum</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 </a:t>
            </a:r>
            <a:r>
              <a:rPr lang="fr-FR" dirty="0" err="1" smtClean="0"/>
              <a:t>Lorem</a:t>
            </a:r>
            <a:r>
              <a:rPr lang="fr-FR" dirty="0" smtClean="0"/>
              <a:t> </a:t>
            </a:r>
            <a:r>
              <a:rPr lang="fr-FR" dirty="0" err="1" smtClean="0"/>
              <a:t>Ipsum</a:t>
            </a:r>
            <a:r>
              <a:rPr lang="fr-FR" dirty="0" smtClean="0"/>
              <a:t> est simplement du faux texte employé dans la composition et la mise en page avant impression. Le </a:t>
            </a:r>
            <a:r>
              <a:rPr lang="fr-FR" dirty="0" err="1" smtClean="0"/>
              <a:t>Lorem</a:t>
            </a:r>
            <a:r>
              <a:rPr lang="fr-FR" dirty="0" smtClean="0"/>
              <a:t> </a:t>
            </a:r>
            <a:r>
              <a:rPr lang="fr-FR" dirty="0" err="1" smtClean="0"/>
              <a:t>Ipsum</a:t>
            </a:r>
            <a:r>
              <a:rPr lang="fr-FR" dirty="0" smtClean="0"/>
              <a:t>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dirty="0" err="1" smtClean="0"/>
              <a:t>Letraset</a:t>
            </a:r>
            <a:r>
              <a:rPr lang="fr-FR" dirty="0" smtClean="0"/>
              <a:t> contenant des passages du </a:t>
            </a:r>
            <a:r>
              <a:rPr lang="fr-FR" dirty="0" err="1" smtClean="0"/>
              <a:t>Lorem</a:t>
            </a:r>
            <a:r>
              <a:rPr lang="fr-FR" dirty="0" smtClean="0"/>
              <a:t> </a:t>
            </a:r>
            <a:r>
              <a:rPr lang="fr-FR" dirty="0" err="1" smtClean="0"/>
              <a:t>Ipsum</a:t>
            </a:r>
            <a:r>
              <a:rPr lang="fr-FR" dirty="0" smtClean="0"/>
              <a:t>, et, plus récemment, par son inclusion dans des applications de mise en page de texte, comme </a:t>
            </a:r>
            <a:r>
              <a:rPr lang="fr-FR" dirty="0" err="1" smtClean="0"/>
              <a:t>Aldus</a:t>
            </a:r>
            <a:r>
              <a:rPr lang="fr-FR" dirty="0" smtClean="0"/>
              <a:t> </a:t>
            </a:r>
            <a:r>
              <a:rPr lang="fr-FR" dirty="0" err="1" smtClean="0"/>
              <a:t>PageMaker</a:t>
            </a:r>
            <a:r>
              <a:rPr lang="fr-FR" dirty="0" smtClean="0"/>
              <a:t>.</a:t>
            </a:r>
          </a:p>
          <a:p>
            <a:r>
              <a:rPr lang="fr-FR" dirty="0" smtClean="0"/>
              <a:t>Contrairement à une opinion répandue, le </a:t>
            </a:r>
            <a:r>
              <a:rPr lang="fr-FR" dirty="0" err="1" smtClean="0"/>
              <a:t>Lorem</a:t>
            </a:r>
            <a:r>
              <a:rPr lang="fr-FR" dirty="0" smtClean="0"/>
              <a:t> </a:t>
            </a:r>
            <a:r>
              <a:rPr lang="fr-FR" dirty="0" err="1" smtClean="0"/>
              <a:t>Ipsum</a:t>
            </a:r>
            <a:r>
              <a:rPr lang="fr-FR" dirty="0" smtClean="0"/>
              <a:t> n'est pas simplement du texte aléatoire. Il trouve ses racines dans une </a:t>
            </a:r>
            <a:r>
              <a:rPr lang="fr-FR" dirty="0" err="1" smtClean="0"/>
              <a:t>oeuvre</a:t>
            </a:r>
            <a:r>
              <a:rPr lang="fr-FR" dirty="0" smtClean="0"/>
              <a:t> de la littérature latine classique datant de 45 av. J.-C., le rendant vieux de 2000 ans. Un professeur du Hampden-Sydney </a:t>
            </a:r>
            <a:r>
              <a:rPr lang="fr-FR" dirty="0" err="1" smtClean="0"/>
              <a:t>College</a:t>
            </a:r>
            <a:r>
              <a:rPr lang="fr-FR" dirty="0" smtClean="0"/>
              <a:t>, en Virginie, s'est intéressé à un des mots latins les plus obscurs, </a:t>
            </a:r>
            <a:r>
              <a:rPr lang="fr-FR" dirty="0" err="1" smtClean="0"/>
              <a:t>consectetur</a:t>
            </a:r>
            <a:r>
              <a:rPr lang="fr-FR" dirty="0" smtClean="0"/>
              <a:t>, extrait d'un passage du </a:t>
            </a:r>
            <a:r>
              <a:rPr lang="fr-FR" dirty="0" err="1" smtClean="0"/>
              <a:t>Lorem</a:t>
            </a:r>
            <a:r>
              <a:rPr lang="fr-FR" dirty="0" smtClean="0"/>
              <a:t> </a:t>
            </a:r>
            <a:r>
              <a:rPr lang="fr-FR" dirty="0" err="1" smtClean="0"/>
              <a:t>Ipsum</a:t>
            </a:r>
            <a:r>
              <a:rPr lang="fr-FR" dirty="0" smtClean="0"/>
              <a:t>, et en étudiant tous les usages de ce mot dans la littérature classique, découvrit la source incontestable du </a:t>
            </a:r>
            <a:r>
              <a:rPr lang="fr-FR" dirty="0" err="1" smtClean="0"/>
              <a:t>Lorem</a:t>
            </a:r>
            <a:r>
              <a:rPr lang="fr-FR" dirty="0" smtClean="0"/>
              <a:t> </a:t>
            </a:r>
            <a:r>
              <a:rPr lang="fr-FR" dirty="0" err="1" smtClean="0"/>
              <a:t>Ipsum</a:t>
            </a:r>
            <a:r>
              <a:rPr lang="fr-FR" dirty="0" smtClean="0"/>
              <a:t>. Il provient en fait des sections 1.10.32 et 1.10.33 du "De </a:t>
            </a:r>
            <a:r>
              <a:rPr lang="fr-FR" dirty="0" err="1" smtClean="0"/>
              <a:t>Finibus</a:t>
            </a:r>
            <a:r>
              <a:rPr lang="fr-FR" dirty="0" smtClean="0"/>
              <a:t> </a:t>
            </a:r>
            <a:r>
              <a:rPr lang="fr-FR" dirty="0" err="1" smtClean="0"/>
              <a:t>Bonorum</a:t>
            </a:r>
            <a:r>
              <a:rPr lang="fr-FR" dirty="0" smtClean="0"/>
              <a:t> et </a:t>
            </a:r>
            <a:r>
              <a:rPr lang="fr-FR" dirty="0" err="1" smtClean="0"/>
              <a:t>Malorum</a:t>
            </a:r>
            <a:r>
              <a:rPr lang="fr-FR" dirty="0" smtClean="0"/>
              <a:t>" (Des Suprêmes Biens et des Suprêmes Maux) de Cicéron. Cet ouvrage, très populaire pendant la Renaissance, est un traité sur la théorie de l'éthique. Les premières lignes du </a:t>
            </a:r>
            <a:r>
              <a:rPr lang="fr-FR" dirty="0" err="1" smtClean="0"/>
              <a:t>Lorem</a:t>
            </a:r>
            <a:r>
              <a:rPr lang="fr-FR" dirty="0" smtClean="0"/>
              <a:t> </a:t>
            </a:r>
            <a:r>
              <a:rPr lang="fr-FR" dirty="0" err="1" smtClean="0"/>
              <a:t>Ipsum</a:t>
            </a:r>
            <a:r>
              <a:rPr lang="fr-FR" dirty="0" smtClean="0"/>
              <a:t>, "</a:t>
            </a:r>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proviennent de la section 1.10.32.</a:t>
            </a:r>
          </a:p>
          <a:p>
            <a:endParaRPr lang="fr-FR" dirty="0" smtClean="0"/>
          </a:p>
          <a:p>
            <a:pPr marL="0" indent="0">
              <a:buNone/>
            </a:pPr>
            <a:endParaRPr lang="fr-FR" dirty="0"/>
          </a:p>
        </p:txBody>
      </p:sp>
    </p:spTree>
    <p:extLst>
      <p:ext uri="{BB962C8B-B14F-4D97-AF65-F5344CB8AC3E}">
        <p14:creationId xmlns:p14="http://schemas.microsoft.com/office/powerpoint/2010/main" val="144930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D’où vient-il ? </a:t>
            </a:r>
            <a:endParaRPr lang="fr-FR" dirty="0"/>
          </a:p>
        </p:txBody>
      </p:sp>
      <p:sp>
        <p:nvSpPr>
          <p:cNvPr id="5" name="Espace réservé du texte 4"/>
          <p:cNvSpPr>
            <a:spLocks noGrp="1"/>
          </p:cNvSpPr>
          <p:nvPr>
            <p:ph type="body" idx="1"/>
          </p:nvPr>
        </p:nvSpPr>
        <p:spPr/>
        <p:txBody>
          <a:bodyPr/>
          <a:lstStyle/>
          <a:p>
            <a:r>
              <a:rPr lang="fr-FR" dirty="0"/>
              <a:t>Pourquoi l'utiliser</a:t>
            </a:r>
            <a:r>
              <a:rPr lang="fr-FR" dirty="0" smtClean="0"/>
              <a:t>?</a:t>
            </a:r>
            <a:endParaRPr lang="fr-FR" dirty="0"/>
          </a:p>
        </p:txBody>
      </p:sp>
      <p:sp>
        <p:nvSpPr>
          <p:cNvPr id="6" name="Espace réservé du contenu 5"/>
          <p:cNvSpPr>
            <a:spLocks noGrp="1"/>
          </p:cNvSpPr>
          <p:nvPr>
            <p:ph idx="13"/>
          </p:nvPr>
        </p:nvSpPr>
        <p:spPr/>
        <p:txBody>
          <a:bodyPr/>
          <a:lstStyle/>
          <a:p>
            <a:r>
              <a:rPr lang="fr-FR" dirty="0"/>
              <a:t>L'extrait standard de </a:t>
            </a:r>
            <a:r>
              <a:rPr lang="fr-FR" dirty="0" err="1"/>
              <a:t>Lorem</a:t>
            </a:r>
            <a:r>
              <a:rPr lang="fr-FR" dirty="0"/>
              <a:t> </a:t>
            </a:r>
            <a:r>
              <a:rPr lang="fr-FR" dirty="0" err="1"/>
              <a:t>Ipsum</a:t>
            </a:r>
            <a:r>
              <a:rPr lang="fr-FR" dirty="0"/>
              <a:t> utilisé depuis le </a:t>
            </a:r>
            <a:r>
              <a:rPr lang="fr-FR" dirty="0" err="1"/>
              <a:t>XVIè</a:t>
            </a:r>
            <a:r>
              <a:rPr lang="fr-FR" dirty="0"/>
              <a:t> siècle est reproduit ci-dessous pour les curieux. Les sections 1.10.32 et 1.10.33 du "De </a:t>
            </a:r>
            <a:r>
              <a:rPr lang="fr-FR" dirty="0" err="1"/>
              <a:t>Finibus</a:t>
            </a:r>
            <a:r>
              <a:rPr lang="fr-FR" dirty="0"/>
              <a:t> </a:t>
            </a:r>
            <a:r>
              <a:rPr lang="fr-FR" dirty="0" err="1"/>
              <a:t>Bonorum</a:t>
            </a:r>
            <a:r>
              <a:rPr lang="fr-FR" dirty="0"/>
              <a:t> et </a:t>
            </a:r>
            <a:r>
              <a:rPr lang="fr-FR" dirty="0" err="1"/>
              <a:t>Malorum</a:t>
            </a:r>
            <a:r>
              <a:rPr lang="fr-FR" dirty="0"/>
              <a:t>" de Cicéron sont aussi reproduites dans leur version originale, accompagnée de la traduction anglaise de H. </a:t>
            </a:r>
            <a:r>
              <a:rPr lang="fr-FR" dirty="0" err="1"/>
              <a:t>Rackham</a:t>
            </a:r>
            <a:r>
              <a:rPr lang="fr-FR" dirty="0"/>
              <a:t> (1914).</a:t>
            </a:r>
          </a:p>
          <a:p>
            <a:r>
              <a:rPr lang="fr-FR" dirty="0"/>
              <a:t>On sait depuis longtemps que travailler avec du texte lisible et contenant du sens est source de distractions, et empêche de se concentrer sur la mise en page elle-même. L'avantage du </a:t>
            </a:r>
            <a:r>
              <a:rPr lang="fr-FR" dirty="0" err="1"/>
              <a:t>Lorem</a:t>
            </a:r>
            <a:r>
              <a:rPr lang="fr-FR" dirty="0"/>
              <a:t> </a:t>
            </a:r>
            <a:r>
              <a:rPr lang="fr-FR" dirty="0" err="1"/>
              <a:t>Ipsum</a:t>
            </a:r>
            <a:r>
              <a:rPr lang="fr-FR" dirty="0"/>
              <a:t> sur un texte générique comme 'Du texte. Du texte. Du texte.' est qu'il possède une distribution de lettres plus ou moins normale, et en tout cas comparable avec celle du français standard. De nombreuses suites logicielles de mise en page ou éditeurs de sites Web ont fait du </a:t>
            </a:r>
            <a:r>
              <a:rPr lang="fr-FR" dirty="0" err="1"/>
              <a:t>Lorem</a:t>
            </a:r>
            <a:r>
              <a:rPr lang="fr-FR" dirty="0"/>
              <a:t> </a:t>
            </a:r>
            <a:r>
              <a:rPr lang="fr-FR" dirty="0" err="1"/>
              <a:t>Ipsum</a:t>
            </a:r>
            <a:r>
              <a:rPr lang="fr-FR" dirty="0"/>
              <a:t> leur faux texte par défaut, et une recherche pour '</a:t>
            </a:r>
            <a:r>
              <a:rPr lang="fr-FR" dirty="0" err="1"/>
              <a:t>Lorem</a:t>
            </a:r>
            <a:r>
              <a:rPr lang="fr-FR" dirty="0"/>
              <a:t> </a:t>
            </a:r>
            <a:r>
              <a:rPr lang="fr-FR" dirty="0" err="1"/>
              <a:t>Ipsum</a:t>
            </a:r>
            <a:r>
              <a:rPr lang="fr-FR" dirty="0"/>
              <a:t>' vous conduira vers de nombreux sites qui n'en sont encore qu'à leur phase de construction. Plusieurs versions sont apparues avec le temps, parfois par accident, souvent intentionnellement (histoire d'y rajouter de petits clins d'</a:t>
            </a:r>
            <a:r>
              <a:rPr lang="fr-FR" dirty="0" err="1"/>
              <a:t>oeil</a:t>
            </a:r>
            <a:r>
              <a:rPr lang="fr-FR" dirty="0"/>
              <a:t>, voire des phrases </a:t>
            </a:r>
            <a:r>
              <a:rPr lang="fr-FR" dirty="0" err="1"/>
              <a:t>embarassantes</a:t>
            </a:r>
            <a:r>
              <a:rPr lang="fr-FR" dirty="0"/>
              <a:t>).</a:t>
            </a:r>
          </a:p>
          <a:p>
            <a:pPr marL="0" indent="0">
              <a:buNone/>
            </a:pPr>
            <a:endParaRPr lang="fr-FR" dirty="0"/>
          </a:p>
        </p:txBody>
      </p:sp>
    </p:spTree>
    <p:extLst>
      <p:ext uri="{BB962C8B-B14F-4D97-AF65-F5344CB8AC3E}">
        <p14:creationId xmlns:p14="http://schemas.microsoft.com/office/powerpoint/2010/main" val="98228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Où puis-je m'en procurer</a:t>
            </a:r>
            <a:r>
              <a:rPr lang="fr-FR" dirty="0" smtClean="0"/>
              <a:t>?</a:t>
            </a:r>
            <a:endParaRPr lang="fr-FR" dirty="0"/>
          </a:p>
        </p:txBody>
      </p:sp>
      <p:sp>
        <p:nvSpPr>
          <p:cNvPr id="3" name="Espace réservé du contenu 2"/>
          <p:cNvSpPr>
            <a:spLocks noGrp="1"/>
          </p:cNvSpPr>
          <p:nvPr>
            <p:ph sz="half" idx="1"/>
          </p:nvPr>
        </p:nvSpPr>
        <p:spPr/>
        <p:txBody>
          <a:bodyPr>
            <a:normAutofit fontScale="77500" lnSpcReduction="20000"/>
          </a:bodyPr>
          <a:lstStyle/>
          <a:p>
            <a:r>
              <a:rPr lang="fr-FR" dirty="0"/>
              <a:t>Plusieurs variations de </a:t>
            </a:r>
            <a:r>
              <a:rPr lang="fr-FR" dirty="0" err="1"/>
              <a:t>Lorem</a:t>
            </a:r>
            <a:r>
              <a:rPr lang="fr-FR" dirty="0"/>
              <a:t> </a:t>
            </a:r>
            <a:r>
              <a:rPr lang="fr-FR" dirty="0" err="1"/>
              <a:t>Ipsum</a:t>
            </a:r>
            <a:r>
              <a:rPr lang="fr-FR" dirty="0"/>
              <a:t> peuvent être trouvées ici ou là, mais la majeure partie d'entre elles a été altérée par l'addition d'humour ou de mots aléatoires qui ne ressemblent pas une seconde à du texte standard. Si vous voulez utiliser un passage du </a:t>
            </a:r>
            <a:r>
              <a:rPr lang="fr-FR" dirty="0" err="1"/>
              <a:t>Lorem</a:t>
            </a:r>
            <a:r>
              <a:rPr lang="fr-FR" dirty="0"/>
              <a:t> </a:t>
            </a:r>
            <a:r>
              <a:rPr lang="fr-FR" dirty="0" err="1"/>
              <a:t>Ipsum</a:t>
            </a:r>
            <a:r>
              <a:rPr lang="fr-FR" dirty="0"/>
              <a:t>, vous devez être sûr qu'il n'y a rien d'embarrassant caché dans le texte. Tous les générateurs de </a:t>
            </a:r>
            <a:r>
              <a:rPr lang="fr-FR" dirty="0" err="1"/>
              <a:t>Lorem</a:t>
            </a:r>
            <a:r>
              <a:rPr lang="fr-FR" dirty="0"/>
              <a:t> </a:t>
            </a:r>
            <a:r>
              <a:rPr lang="fr-FR" dirty="0" err="1"/>
              <a:t>Ipsum</a:t>
            </a:r>
            <a:r>
              <a:rPr lang="fr-FR" dirty="0"/>
              <a:t> sur Internet tendent à reproduire le même extrait sans fin, ce qui fait de </a:t>
            </a:r>
            <a:r>
              <a:rPr lang="fr-FR" dirty="0" err="1"/>
              <a:t>lipsum.com</a:t>
            </a:r>
            <a:r>
              <a:rPr lang="fr-FR" dirty="0"/>
              <a:t> le seul vrai générateur de </a:t>
            </a:r>
            <a:r>
              <a:rPr lang="fr-FR" dirty="0" err="1"/>
              <a:t>Lorem</a:t>
            </a:r>
            <a:r>
              <a:rPr lang="fr-FR" dirty="0"/>
              <a:t> </a:t>
            </a:r>
            <a:r>
              <a:rPr lang="fr-FR" dirty="0" err="1"/>
              <a:t>Ipsum</a:t>
            </a:r>
            <a:r>
              <a:rPr lang="fr-FR" dirty="0"/>
              <a:t>. </a:t>
            </a:r>
            <a:r>
              <a:rPr lang="fr-FR" dirty="0" err="1"/>
              <a:t>Iil</a:t>
            </a:r>
            <a:r>
              <a:rPr lang="fr-FR" dirty="0"/>
              <a:t> utilise un dictionnaire de plus de 200 mots latins, en combinaison de plusieurs structures de phrases, pour générer un </a:t>
            </a:r>
            <a:r>
              <a:rPr lang="fr-FR" dirty="0" err="1"/>
              <a:t>Lorem</a:t>
            </a:r>
            <a:r>
              <a:rPr lang="fr-FR" dirty="0"/>
              <a:t> </a:t>
            </a:r>
            <a:r>
              <a:rPr lang="fr-FR" dirty="0" err="1"/>
              <a:t>Ipsum</a:t>
            </a:r>
            <a:r>
              <a:rPr lang="fr-FR" dirty="0"/>
              <a:t> irréprochable. Le </a:t>
            </a:r>
            <a:r>
              <a:rPr lang="fr-FR" dirty="0" err="1"/>
              <a:t>Lorem</a:t>
            </a:r>
            <a:r>
              <a:rPr lang="fr-FR" dirty="0"/>
              <a:t> </a:t>
            </a:r>
            <a:r>
              <a:rPr lang="fr-FR" dirty="0" err="1"/>
              <a:t>Ipsum</a:t>
            </a:r>
            <a:r>
              <a:rPr lang="fr-FR" dirty="0"/>
              <a:t> ainsi obtenu ne contient aucune répétition, ni ne contient des mots farfelus, ou des touches d'humour</a:t>
            </a:r>
            <a:r>
              <a:rPr lang="fr-FR" dirty="0" smtClean="0"/>
              <a:t>.</a:t>
            </a:r>
            <a:endParaRPr lang="fr-FR" dirty="0"/>
          </a:p>
        </p:txBody>
      </p:sp>
      <p:sp>
        <p:nvSpPr>
          <p:cNvPr id="6" name="Espace réservé du contenu 2"/>
          <p:cNvSpPr>
            <a:spLocks noGrp="1"/>
          </p:cNvSpPr>
          <p:nvPr>
            <p:ph sz="half" idx="13"/>
          </p:nvPr>
        </p:nvSpPr>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r>
              <a:rPr lang="fr-FR" dirty="0" err="1" smtClean="0">
                <a:solidFill>
                  <a:srgbClr val="FFFFFF"/>
                </a:solidFill>
              </a:rPr>
              <a:t>Lorem</a:t>
            </a:r>
            <a:r>
              <a:rPr lang="fr-FR" dirty="0" smtClean="0">
                <a:solidFill>
                  <a:srgbClr val="FFFFFF"/>
                </a:solidFill>
              </a:rPr>
              <a:t> </a:t>
            </a:r>
            <a:r>
              <a:rPr lang="fr-FR" dirty="0" err="1">
                <a:solidFill>
                  <a:srgbClr val="FFFFFF"/>
                </a:solidFill>
              </a:rPr>
              <a:t>ipsum</a:t>
            </a:r>
            <a:r>
              <a:rPr lang="fr-FR" dirty="0">
                <a:solidFill>
                  <a:srgbClr val="FFFFFF"/>
                </a:solidFill>
              </a:rPr>
              <a:t> </a:t>
            </a:r>
            <a:r>
              <a:rPr lang="fr-FR" dirty="0" err="1">
                <a:solidFill>
                  <a:srgbClr val="FFFFFF"/>
                </a:solidFill>
              </a:rPr>
              <a:t>dolor</a:t>
            </a:r>
            <a:r>
              <a:rPr lang="fr-FR" dirty="0">
                <a:solidFill>
                  <a:srgbClr val="FFFFFF"/>
                </a:solidFill>
              </a:rPr>
              <a:t> </a:t>
            </a:r>
            <a:r>
              <a:rPr lang="fr-FR" dirty="0" err="1">
                <a:solidFill>
                  <a:srgbClr val="FFFFFF"/>
                </a:solidFill>
              </a:rPr>
              <a:t>sit</a:t>
            </a:r>
            <a:r>
              <a:rPr lang="fr-FR" dirty="0">
                <a:solidFill>
                  <a:srgbClr val="FFFFFF"/>
                </a:solidFill>
              </a:rPr>
              <a:t> </a:t>
            </a:r>
            <a:r>
              <a:rPr lang="fr-FR" dirty="0" err="1">
                <a:solidFill>
                  <a:srgbClr val="FFFFFF"/>
                </a:solidFill>
              </a:rPr>
              <a:t>amet</a:t>
            </a:r>
            <a:r>
              <a:rPr lang="fr-FR" dirty="0">
                <a:solidFill>
                  <a:srgbClr val="FFFFFF"/>
                </a:solidFill>
              </a:rPr>
              <a:t>, </a:t>
            </a:r>
            <a:r>
              <a:rPr lang="fr-FR" dirty="0" err="1">
                <a:solidFill>
                  <a:srgbClr val="FFFFFF"/>
                </a:solidFill>
              </a:rPr>
              <a:t>consectetur</a:t>
            </a:r>
            <a:r>
              <a:rPr lang="fr-FR" dirty="0">
                <a:solidFill>
                  <a:srgbClr val="FFFFFF"/>
                </a:solidFill>
              </a:rPr>
              <a:t> </a:t>
            </a:r>
            <a:r>
              <a:rPr lang="fr-FR" dirty="0" err="1">
                <a:solidFill>
                  <a:srgbClr val="FFFFFF"/>
                </a:solidFill>
              </a:rPr>
              <a:t>adipiscing</a:t>
            </a:r>
            <a:r>
              <a:rPr lang="fr-FR" dirty="0">
                <a:solidFill>
                  <a:srgbClr val="FFFFFF"/>
                </a:solidFill>
              </a:rPr>
              <a:t> </a:t>
            </a:r>
            <a:r>
              <a:rPr lang="fr-FR" dirty="0" err="1">
                <a:solidFill>
                  <a:srgbClr val="FFFFFF"/>
                </a:solidFill>
              </a:rPr>
              <a:t>elit</a:t>
            </a:r>
            <a:r>
              <a:rPr lang="fr-FR" dirty="0">
                <a:solidFill>
                  <a:srgbClr val="FFFFFF"/>
                </a:solidFill>
              </a:rPr>
              <a:t>, </a:t>
            </a:r>
            <a:r>
              <a:rPr lang="fr-FR" dirty="0" err="1">
                <a:solidFill>
                  <a:srgbClr val="FFFFFF"/>
                </a:solidFill>
              </a:rPr>
              <a:t>sed</a:t>
            </a:r>
            <a:r>
              <a:rPr lang="fr-FR" dirty="0">
                <a:solidFill>
                  <a:srgbClr val="FFFFFF"/>
                </a:solidFill>
              </a:rPr>
              <a:t> do </a:t>
            </a:r>
            <a:r>
              <a:rPr lang="fr-FR" dirty="0" err="1">
                <a:solidFill>
                  <a:srgbClr val="FFFFFF"/>
                </a:solidFill>
              </a:rPr>
              <a:t>eiusmod</a:t>
            </a:r>
            <a:r>
              <a:rPr lang="fr-FR" dirty="0">
                <a:solidFill>
                  <a:srgbClr val="FFFFFF"/>
                </a:solidFill>
              </a:rPr>
              <a:t> </a:t>
            </a:r>
            <a:r>
              <a:rPr lang="fr-FR" dirty="0" err="1">
                <a:solidFill>
                  <a:srgbClr val="FFFFFF"/>
                </a:solidFill>
              </a:rPr>
              <a:t>tempor</a:t>
            </a:r>
            <a:r>
              <a:rPr lang="fr-FR" dirty="0">
                <a:solidFill>
                  <a:srgbClr val="FFFFFF"/>
                </a:solidFill>
              </a:rPr>
              <a:t> </a:t>
            </a:r>
            <a:r>
              <a:rPr lang="fr-FR" dirty="0" err="1">
                <a:solidFill>
                  <a:srgbClr val="FFFFFF"/>
                </a:solidFill>
              </a:rPr>
              <a:t>incididunt</a:t>
            </a:r>
            <a:r>
              <a:rPr lang="fr-FR" dirty="0">
                <a:solidFill>
                  <a:srgbClr val="FFFFFF"/>
                </a:solidFill>
              </a:rPr>
              <a:t> ut </a:t>
            </a:r>
            <a:r>
              <a:rPr lang="fr-FR" dirty="0" err="1">
                <a:solidFill>
                  <a:srgbClr val="FFFFFF"/>
                </a:solidFill>
              </a:rPr>
              <a:t>labore</a:t>
            </a:r>
            <a:r>
              <a:rPr lang="fr-FR" dirty="0">
                <a:solidFill>
                  <a:srgbClr val="FFFFFF"/>
                </a:solidFill>
              </a:rPr>
              <a:t> et </a:t>
            </a:r>
            <a:r>
              <a:rPr lang="fr-FR" dirty="0" err="1">
                <a:solidFill>
                  <a:srgbClr val="FFFFFF"/>
                </a:solidFill>
              </a:rPr>
              <a:t>dolore</a:t>
            </a:r>
            <a:r>
              <a:rPr lang="fr-FR" dirty="0">
                <a:solidFill>
                  <a:srgbClr val="FFFFFF"/>
                </a:solidFill>
              </a:rPr>
              <a:t> magna </a:t>
            </a:r>
            <a:r>
              <a:rPr lang="fr-FR" dirty="0" err="1">
                <a:solidFill>
                  <a:srgbClr val="FFFFFF"/>
                </a:solidFill>
              </a:rPr>
              <a:t>aliqua</a:t>
            </a:r>
            <a:r>
              <a:rPr lang="fr-FR" dirty="0">
                <a:solidFill>
                  <a:srgbClr val="FFFFFF"/>
                </a:solidFill>
              </a:rPr>
              <a:t>. </a:t>
            </a:r>
          </a:p>
        </p:txBody>
      </p:sp>
      <p:sp>
        <p:nvSpPr>
          <p:cNvPr id="10" name="Espace réservé du texte 9"/>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84715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Traduction de H. </a:t>
            </a:r>
            <a:r>
              <a:rPr lang="fr-FR" b="1" dirty="0" err="1"/>
              <a:t>Rackham</a:t>
            </a:r>
            <a:r>
              <a:rPr lang="fr-FR" b="1" dirty="0"/>
              <a:t> (1914)</a:t>
            </a:r>
            <a:endParaRPr lang="fr-FR" dirty="0"/>
          </a:p>
        </p:txBody>
      </p:sp>
      <p:sp>
        <p:nvSpPr>
          <p:cNvPr id="3" name="Espace réservé du texte 2"/>
          <p:cNvSpPr>
            <a:spLocks noGrp="1"/>
          </p:cNvSpPr>
          <p:nvPr>
            <p:ph type="body" idx="1"/>
          </p:nvPr>
        </p:nvSpPr>
        <p:spPr/>
        <p:txBody>
          <a:bodyPr/>
          <a:lstStyle/>
          <a:p>
            <a:r>
              <a:rPr lang="fr-FR" dirty="0"/>
              <a:t>Le passage de </a:t>
            </a:r>
            <a:r>
              <a:rPr lang="fr-FR" dirty="0" err="1"/>
              <a:t>Lorem</a:t>
            </a:r>
            <a:r>
              <a:rPr lang="fr-FR" dirty="0"/>
              <a:t> </a:t>
            </a:r>
            <a:r>
              <a:rPr lang="fr-FR" dirty="0" err="1"/>
              <a:t>Ipsum</a:t>
            </a:r>
            <a:r>
              <a:rPr lang="fr-FR" dirty="0"/>
              <a:t> standard, utilisé depuis </a:t>
            </a:r>
            <a:r>
              <a:rPr lang="fr-FR" dirty="0" smtClean="0"/>
              <a:t>1500</a:t>
            </a:r>
            <a:endParaRPr lang="fr-FR" dirty="0"/>
          </a:p>
        </p:txBody>
      </p:sp>
      <p:sp>
        <p:nvSpPr>
          <p:cNvPr id="4" name="Espace réservé du contenu 3"/>
          <p:cNvSpPr>
            <a:spLocks noGrp="1"/>
          </p:cNvSpPr>
          <p:nvPr>
            <p:ph sz="half" idx="2"/>
          </p:nvPr>
        </p:nvSpPr>
        <p:spPr/>
        <p:txBody>
          <a:bodyPr/>
          <a:lstStyle/>
          <a:p>
            <a:r>
              <a:rPr lang="fr-FR" dirty="0"/>
              <a:t>"</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a:p>
            <a:endParaRPr lang="fr-FR" dirty="0"/>
          </a:p>
        </p:txBody>
      </p:sp>
      <p:sp>
        <p:nvSpPr>
          <p:cNvPr id="5" name="Espace réservé du texte 4"/>
          <p:cNvSpPr>
            <a:spLocks noGrp="1"/>
          </p:cNvSpPr>
          <p:nvPr>
            <p:ph type="body" sz="quarter" idx="3"/>
          </p:nvPr>
        </p:nvSpPr>
        <p:spPr/>
        <p:txBody>
          <a:bodyPr/>
          <a:lstStyle/>
          <a:p>
            <a:r>
              <a:rPr lang="fr-FR" dirty="0"/>
              <a:t>Section 1.10.32 du "De </a:t>
            </a:r>
            <a:r>
              <a:rPr lang="fr-FR" dirty="0" err="1"/>
              <a:t>Finibus</a:t>
            </a:r>
            <a:r>
              <a:rPr lang="fr-FR" dirty="0"/>
              <a:t> </a:t>
            </a:r>
            <a:r>
              <a:rPr lang="fr-FR" dirty="0" err="1"/>
              <a:t>Bonorum</a:t>
            </a:r>
            <a:r>
              <a:rPr lang="fr-FR" dirty="0"/>
              <a:t> et </a:t>
            </a:r>
            <a:r>
              <a:rPr lang="fr-FR" dirty="0" err="1"/>
              <a:t>Malorum</a:t>
            </a:r>
            <a:r>
              <a:rPr lang="fr-FR" dirty="0"/>
              <a:t>" de </a:t>
            </a:r>
            <a:r>
              <a:rPr lang="fr-FR" dirty="0" err="1"/>
              <a:t>Ciceron</a:t>
            </a:r>
            <a:r>
              <a:rPr lang="fr-FR" dirty="0"/>
              <a:t> (45 av. J.-C.</a:t>
            </a:r>
            <a:r>
              <a:rPr lang="fr-FR" dirty="0" smtClean="0"/>
              <a:t>)</a:t>
            </a:r>
            <a:endParaRPr lang="fr-FR" dirty="0"/>
          </a:p>
        </p:txBody>
      </p:sp>
      <p:sp>
        <p:nvSpPr>
          <p:cNvPr id="6" name="Espace réservé du contenu 5"/>
          <p:cNvSpPr>
            <a:spLocks noGrp="1"/>
          </p:cNvSpPr>
          <p:nvPr>
            <p:ph sz="quarter" idx="4"/>
          </p:nvPr>
        </p:nvSpPr>
        <p:spPr/>
        <p:txBody>
          <a:bodyPr>
            <a:normAutofit lnSpcReduction="10000"/>
          </a:bodyPr>
          <a:lstStyle/>
          <a:p>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a:t>
            </a:r>
            <a:r>
              <a:rPr lang="fr-FR" dirty="0" err="1"/>
              <a:t>Nemo</a:t>
            </a:r>
            <a:r>
              <a:rPr lang="fr-FR" dirty="0"/>
              <a:t>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a:t>
            </a:r>
            <a:r>
              <a:rPr lang="fr-FR" dirty="0" err="1"/>
              <a:t>ipsum</a:t>
            </a:r>
            <a:r>
              <a:rPr lang="fr-FR" dirty="0"/>
              <a:t>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a:t>
            </a:r>
            <a:r>
              <a:rPr lang="fr-FR" dirty="0"/>
              <a:t> </a:t>
            </a:r>
            <a:r>
              <a:rPr lang="fr-FR" dirty="0" err="1"/>
              <a:t>velit</a:t>
            </a:r>
            <a:r>
              <a:rPr lang="fr-FR" dirty="0"/>
              <a:t>, </a:t>
            </a:r>
            <a:r>
              <a:rPr lang="fr-FR" dirty="0" err="1"/>
              <a:t>sed</a:t>
            </a:r>
            <a:r>
              <a:rPr lang="fr-FR" dirty="0"/>
              <a:t> quia non </a:t>
            </a:r>
            <a:r>
              <a:rPr lang="fr-FR" dirty="0" err="1"/>
              <a:t>numquam</a:t>
            </a:r>
            <a:r>
              <a:rPr lang="fr-FR" dirty="0"/>
              <a:t> </a:t>
            </a:r>
            <a:r>
              <a:rPr lang="fr-FR" dirty="0" err="1"/>
              <a:t>eius</a:t>
            </a:r>
            <a:r>
              <a:rPr lang="fr-FR" dirty="0"/>
              <a:t> </a:t>
            </a:r>
            <a:r>
              <a:rPr lang="fr-FR" dirty="0" err="1"/>
              <a:t>modi</a:t>
            </a:r>
            <a:r>
              <a:rPr lang="fr-FR" dirty="0"/>
              <a:t> </a:t>
            </a:r>
            <a:r>
              <a:rPr lang="fr-FR" dirty="0" err="1"/>
              <a:t>tempora</a:t>
            </a:r>
            <a:r>
              <a:rPr lang="fr-FR" dirty="0"/>
              <a:t> </a:t>
            </a:r>
            <a:r>
              <a:rPr lang="fr-FR" dirty="0" err="1"/>
              <a:t>incidunt</a:t>
            </a:r>
            <a:r>
              <a:rPr lang="fr-FR" dirty="0"/>
              <a:t> ut </a:t>
            </a:r>
            <a:r>
              <a:rPr lang="fr-FR" dirty="0" err="1"/>
              <a:t>labore</a:t>
            </a:r>
            <a:r>
              <a:rPr lang="fr-FR" dirty="0"/>
              <a:t> et </a:t>
            </a:r>
            <a:r>
              <a:rPr lang="fr-FR" dirty="0" err="1"/>
              <a:t>dolore</a:t>
            </a:r>
            <a:r>
              <a:rPr lang="fr-FR" dirty="0"/>
              <a:t> </a:t>
            </a:r>
            <a:r>
              <a:rPr lang="fr-FR" dirty="0" err="1"/>
              <a:t>magnam</a:t>
            </a:r>
            <a:r>
              <a:rPr lang="fr-FR" dirty="0"/>
              <a:t> </a:t>
            </a:r>
            <a:r>
              <a:rPr lang="fr-FR" dirty="0" err="1"/>
              <a:t>aliquam</a:t>
            </a:r>
            <a:r>
              <a:rPr lang="fr-FR" dirty="0"/>
              <a:t> </a:t>
            </a:r>
            <a:r>
              <a:rPr lang="fr-FR" dirty="0" err="1"/>
              <a:t>quaerat</a:t>
            </a:r>
            <a:r>
              <a:rPr lang="fr-FR" dirty="0"/>
              <a:t> </a:t>
            </a:r>
            <a:r>
              <a:rPr lang="fr-FR" dirty="0" err="1"/>
              <a:t>voluptatem</a:t>
            </a:r>
            <a:r>
              <a:rPr lang="fr-FR" dirty="0"/>
              <a:t>. Ut </a:t>
            </a:r>
            <a:r>
              <a:rPr lang="fr-FR" dirty="0" err="1"/>
              <a:t>enim</a:t>
            </a:r>
            <a:r>
              <a:rPr lang="fr-FR" dirty="0"/>
              <a:t> ad minima </a:t>
            </a:r>
            <a:r>
              <a:rPr lang="fr-FR" dirty="0" err="1"/>
              <a:t>veniam</a:t>
            </a:r>
            <a:r>
              <a:rPr lang="fr-FR" dirty="0"/>
              <a:t>, </a:t>
            </a:r>
            <a:r>
              <a:rPr lang="fr-FR" dirty="0" err="1"/>
              <a:t>quis</a:t>
            </a:r>
            <a:r>
              <a:rPr lang="fr-FR" dirty="0"/>
              <a:t> </a:t>
            </a:r>
            <a:r>
              <a:rPr lang="fr-FR" dirty="0" err="1"/>
              <a:t>nostrum</a:t>
            </a:r>
            <a:r>
              <a:rPr lang="fr-FR" dirty="0"/>
              <a:t> </a:t>
            </a:r>
            <a:r>
              <a:rPr lang="fr-FR" dirty="0" err="1"/>
              <a:t>exercitationem</a:t>
            </a:r>
            <a:r>
              <a:rPr lang="fr-FR" dirty="0"/>
              <a:t> </a:t>
            </a:r>
            <a:r>
              <a:rPr lang="fr-FR" dirty="0" err="1"/>
              <a:t>ullam</a:t>
            </a:r>
            <a:r>
              <a:rPr lang="fr-FR" dirty="0"/>
              <a:t> </a:t>
            </a:r>
            <a:r>
              <a:rPr lang="fr-FR" dirty="0" err="1"/>
              <a:t>corporis</a:t>
            </a:r>
            <a:r>
              <a:rPr lang="fr-FR" dirty="0"/>
              <a:t> </a:t>
            </a:r>
            <a:r>
              <a:rPr lang="fr-FR" dirty="0" err="1"/>
              <a:t>suscipit</a:t>
            </a:r>
            <a:r>
              <a:rPr lang="fr-FR" dirty="0"/>
              <a:t> </a:t>
            </a:r>
            <a:r>
              <a:rPr lang="fr-FR" dirty="0" err="1"/>
              <a:t>laboriosam</a:t>
            </a:r>
            <a:r>
              <a:rPr lang="fr-FR" dirty="0"/>
              <a:t>, </a:t>
            </a:r>
            <a:r>
              <a:rPr lang="fr-FR" dirty="0" err="1"/>
              <a:t>nisi</a:t>
            </a:r>
            <a:r>
              <a:rPr lang="fr-FR" dirty="0"/>
              <a:t> ut </a:t>
            </a:r>
            <a:r>
              <a:rPr lang="fr-FR" dirty="0" err="1"/>
              <a:t>aliquid</a:t>
            </a:r>
            <a:r>
              <a:rPr lang="fr-FR" dirty="0"/>
              <a:t> ex </a:t>
            </a:r>
            <a:r>
              <a:rPr lang="fr-FR" dirty="0" err="1"/>
              <a:t>ea</a:t>
            </a:r>
            <a:r>
              <a:rPr lang="fr-FR" dirty="0"/>
              <a:t> </a:t>
            </a:r>
            <a:r>
              <a:rPr lang="fr-FR" dirty="0" err="1"/>
              <a:t>commodi</a:t>
            </a:r>
            <a:r>
              <a:rPr lang="fr-FR" dirty="0"/>
              <a:t> </a:t>
            </a:r>
            <a:r>
              <a:rPr lang="fr-FR" dirty="0" err="1"/>
              <a:t>consequatur</a:t>
            </a:r>
            <a:r>
              <a:rPr lang="fr-FR" dirty="0"/>
              <a:t>? </a:t>
            </a:r>
            <a:r>
              <a:rPr lang="fr-FR" dirty="0" err="1"/>
              <a:t>Quis</a:t>
            </a:r>
            <a:r>
              <a:rPr lang="fr-FR" dirty="0"/>
              <a:t> </a:t>
            </a:r>
            <a:r>
              <a:rPr lang="fr-FR" dirty="0" err="1"/>
              <a:t>autem</a:t>
            </a:r>
            <a:r>
              <a:rPr lang="fr-FR" dirty="0"/>
              <a:t> </a:t>
            </a:r>
            <a:r>
              <a:rPr lang="fr-FR" dirty="0" err="1"/>
              <a:t>vel</a:t>
            </a:r>
            <a:r>
              <a:rPr lang="fr-FR" dirty="0"/>
              <a:t> </a:t>
            </a:r>
            <a:r>
              <a:rPr lang="fr-FR" dirty="0" err="1"/>
              <a:t>eum</a:t>
            </a:r>
            <a:r>
              <a:rPr lang="fr-FR" dirty="0"/>
              <a:t> </a:t>
            </a:r>
            <a:r>
              <a:rPr lang="fr-FR" dirty="0" err="1"/>
              <a:t>iure</a:t>
            </a:r>
            <a:r>
              <a:rPr lang="fr-FR" dirty="0"/>
              <a:t> </a:t>
            </a:r>
            <a:r>
              <a:rPr lang="fr-FR" dirty="0" err="1"/>
              <a:t>reprehenderit</a:t>
            </a:r>
            <a:r>
              <a:rPr lang="fr-FR" dirty="0"/>
              <a:t> qui in </a:t>
            </a:r>
            <a:r>
              <a:rPr lang="fr-FR" dirty="0" err="1"/>
              <a:t>ea</a:t>
            </a:r>
            <a:r>
              <a:rPr lang="fr-FR" dirty="0"/>
              <a:t> </a:t>
            </a:r>
            <a:r>
              <a:rPr lang="fr-FR" dirty="0" err="1"/>
              <a:t>voluptate</a:t>
            </a:r>
            <a:r>
              <a:rPr lang="fr-FR" dirty="0"/>
              <a:t> </a:t>
            </a:r>
            <a:r>
              <a:rPr lang="fr-FR" dirty="0" err="1"/>
              <a:t>velit</a:t>
            </a:r>
            <a:r>
              <a:rPr lang="fr-FR" dirty="0"/>
              <a:t> esse </a:t>
            </a:r>
            <a:r>
              <a:rPr lang="fr-FR" dirty="0" err="1"/>
              <a:t>quam</a:t>
            </a:r>
            <a:r>
              <a:rPr lang="fr-FR" dirty="0"/>
              <a:t> nihil </a:t>
            </a:r>
            <a:r>
              <a:rPr lang="fr-FR" dirty="0" err="1"/>
              <a:t>molestiae</a:t>
            </a:r>
            <a:r>
              <a:rPr lang="fr-FR" dirty="0"/>
              <a:t> </a:t>
            </a:r>
            <a:r>
              <a:rPr lang="fr-FR" dirty="0" err="1"/>
              <a:t>consequatur</a:t>
            </a:r>
            <a:r>
              <a:rPr lang="fr-FR" dirty="0"/>
              <a:t>, </a:t>
            </a:r>
            <a:r>
              <a:rPr lang="fr-FR" dirty="0" err="1"/>
              <a:t>vel</a:t>
            </a:r>
            <a:r>
              <a:rPr lang="fr-FR" dirty="0"/>
              <a:t> </a:t>
            </a:r>
            <a:r>
              <a:rPr lang="fr-FR" dirty="0" err="1"/>
              <a:t>illum</a:t>
            </a:r>
            <a:r>
              <a:rPr lang="fr-FR" dirty="0"/>
              <a:t> qui </a:t>
            </a:r>
            <a:r>
              <a:rPr lang="fr-FR" dirty="0" err="1"/>
              <a:t>dolorem</a:t>
            </a:r>
            <a:r>
              <a:rPr lang="fr-FR" dirty="0"/>
              <a:t> </a:t>
            </a:r>
            <a:r>
              <a:rPr lang="fr-FR" dirty="0" err="1"/>
              <a:t>eum</a:t>
            </a:r>
            <a:r>
              <a:rPr lang="fr-FR" dirty="0"/>
              <a:t> </a:t>
            </a:r>
            <a:r>
              <a:rPr lang="fr-FR" dirty="0" err="1"/>
              <a:t>fugiat</a:t>
            </a:r>
            <a:r>
              <a:rPr lang="fr-FR" dirty="0"/>
              <a:t> quo </a:t>
            </a:r>
            <a:r>
              <a:rPr lang="fr-FR" dirty="0" err="1"/>
              <a:t>voluptas</a:t>
            </a:r>
            <a:r>
              <a:rPr lang="fr-FR" dirty="0"/>
              <a:t> </a:t>
            </a:r>
            <a:r>
              <a:rPr lang="fr-FR" dirty="0" err="1"/>
              <a:t>nulla</a:t>
            </a:r>
            <a:r>
              <a:rPr lang="fr-FR" dirty="0"/>
              <a:t> </a:t>
            </a:r>
            <a:r>
              <a:rPr lang="fr-FR" dirty="0" err="1"/>
              <a:t>pariatur</a:t>
            </a:r>
            <a:r>
              <a:rPr lang="fr-FR" dirty="0"/>
              <a:t>?"</a:t>
            </a:r>
          </a:p>
          <a:p>
            <a:endParaRPr lang="fr-FR" dirty="0"/>
          </a:p>
        </p:txBody>
      </p:sp>
      <p:pic>
        <p:nvPicPr>
          <p:cNvPr id="7" name="Image 6" descr="20ESOP_DESIGN_masque_images_rou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43" y="3181511"/>
            <a:ext cx="1428238" cy="1781865"/>
          </a:xfrm>
          <a:prstGeom prst="rect">
            <a:avLst/>
          </a:prstGeom>
        </p:spPr>
      </p:pic>
    </p:spTree>
    <p:extLst>
      <p:ext uri="{BB962C8B-B14F-4D97-AF65-F5344CB8AC3E}">
        <p14:creationId xmlns:p14="http://schemas.microsoft.com/office/powerpoint/2010/main" val="12709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Qu'est-ce que le </a:t>
            </a:r>
            <a:r>
              <a:rPr lang="fr-FR" b="1" dirty="0" err="1"/>
              <a:t>Lorem</a:t>
            </a:r>
            <a:r>
              <a:rPr lang="fr-FR" b="1" dirty="0"/>
              <a:t> </a:t>
            </a:r>
            <a:r>
              <a:rPr lang="fr-FR" b="1" dirty="0" err="1"/>
              <a:t>Ipsum</a:t>
            </a:r>
            <a:r>
              <a:rPr lang="fr-FR" b="1" dirty="0"/>
              <a:t>?</a:t>
            </a:r>
            <a:endParaRPr lang="fr-FR" dirty="0"/>
          </a:p>
        </p:txBody>
      </p:sp>
      <p:pic>
        <p:nvPicPr>
          <p:cNvPr id="3" name="Image 2" descr="20ESOP_DESIGN_masque_images_Bonhomm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549" y="1093362"/>
            <a:ext cx="3369251" cy="4050138"/>
          </a:xfrm>
          <a:prstGeom prst="rect">
            <a:avLst/>
          </a:prstGeom>
        </p:spPr>
      </p:pic>
    </p:spTree>
    <p:extLst>
      <p:ext uri="{BB962C8B-B14F-4D97-AF65-F5344CB8AC3E}">
        <p14:creationId xmlns:p14="http://schemas.microsoft.com/office/powerpoint/2010/main" val="3934928182"/>
      </p:ext>
    </p:extLst>
  </p:cSld>
  <p:clrMapOvr>
    <a:masterClrMapping/>
  </p:clrMapOvr>
</p:sld>
</file>

<file path=ppt/theme/theme1.xml><?xml version="1.0" encoding="utf-8"?>
<a:theme xmlns:a="http://schemas.openxmlformats.org/drawingml/2006/main" name="Thème Office">
  <a:themeElements>
    <a:clrScheme name="AVEC FFMPS">
      <a:dk1>
        <a:srgbClr val="2E3365"/>
      </a:dk1>
      <a:lt1>
        <a:srgbClr val="FFFFFF"/>
      </a:lt1>
      <a:dk2>
        <a:srgbClr val="969696"/>
      </a:dk2>
      <a:lt2>
        <a:srgbClr val="EEEEEE"/>
      </a:lt2>
      <a:accent1>
        <a:srgbClr val="EF7D00"/>
      </a:accent1>
      <a:accent2>
        <a:srgbClr val="2E3365"/>
      </a:accent2>
      <a:accent3>
        <a:srgbClr val="2DAFE6"/>
      </a:accent3>
      <a:accent4>
        <a:srgbClr val="375FA7"/>
      </a:accent4>
      <a:accent5>
        <a:srgbClr val="F7D921"/>
      </a:accent5>
      <a:accent6>
        <a:srgbClr val="77AE3E"/>
      </a:accent6>
      <a:hlink>
        <a:srgbClr val="95C11F"/>
      </a:hlink>
      <a:folHlink>
        <a:srgbClr val="CC5441"/>
      </a:folHlink>
    </a:clrScheme>
    <a:fontScheme name="Pop urbain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972</Words>
  <Application>Microsoft Macintosh PowerPoint</Application>
  <PresentationFormat>Présentation à l'écran (16:9)</PresentationFormat>
  <Paragraphs>21</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Gros titre</vt:lpstr>
      <vt:lpstr>Bonjour</vt:lpstr>
      <vt:lpstr>Qu’est ce que le lorem ipsum ?</vt:lpstr>
      <vt:lpstr>D’où vient-il ? </vt:lpstr>
      <vt:lpstr>Où puis-je m'en procurer?</vt:lpstr>
      <vt:lpstr>Traduction de H. Rackham (1914)</vt:lpstr>
      <vt:lpstr>Qu'est-ce que le Lorem Ipsum?</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dc:creator>
  <cp:lastModifiedBy>Anne</cp:lastModifiedBy>
  <cp:revision>18</cp:revision>
  <dcterms:created xsi:type="dcterms:W3CDTF">2019-09-26T12:59:37Z</dcterms:created>
  <dcterms:modified xsi:type="dcterms:W3CDTF">2019-09-30T12:01:31Z</dcterms:modified>
</cp:coreProperties>
</file>